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D7EB15-135B-BF6B-6451-6B125F7864FF}" v="1" dt="2023-03-10T10:39:44.483"/>
    <p1510:client id="{77A7CB0D-1A30-2B68-FDD5-ABC4F83F4F55}" v="189" dt="2023-03-10T10:38:24.749"/>
    <p1510:client id="{A5604DAE-26B1-E8D6-2A77-57DB1C9CB969}" v="1" dt="2023-03-10T10:28:01.1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65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0510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113972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95133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57451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2275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75396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590894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20409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862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256731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6050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31B2AC-A439-4161-BBE8-2316414A38AE}" type="datetimeFigureOut">
              <a:rPr kumimoji="1" lang="ja-JP" altLang="en-US" smtClean="0"/>
              <a:t>2023/3/23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7C0F14-A03A-4070-9D12-378DB14EC83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3739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play.google.com/store/apps/details?id=jp.go.mofa.passport.eap.assistant" TargetMode="External"/><Relationship Id="rId2" Type="http://schemas.openxmlformats.org/officeDocument/2006/relationships/hyperlink" Target="https://apps.apple.com/app/&#12497;&#12473;&#12509;&#12540;&#12488;&#30003;&#35531;-&#28023;&#22806;&#22312;&#30041;&#37030;&#20154;&#29992;/id6443712967" TargetMode="Externa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34107" y="254975"/>
            <a:ext cx="11597055" cy="6471139"/>
          </a:xfrm>
        </p:spPr>
        <p:txBody>
          <a:bodyPr>
            <a:noAutofit/>
          </a:bodyPr>
          <a:lstStyle/>
          <a:p>
            <a:pPr algn="l"/>
            <a:r>
              <a:rPr lang="ja-JP" altLang="en-US" sz="2000" dirty="0">
                <a:latin typeface="+mn-lt"/>
              </a:rPr>
              <a:t/>
            </a:r>
            <a:br>
              <a:rPr lang="ja-JP" altLang="en-US" sz="2000" dirty="0">
                <a:latin typeface="+mn-lt"/>
              </a:rPr>
            </a:br>
            <a:r>
              <a:rPr lang="ja-JP" altLang="en-US" sz="2000" dirty="0" smtClean="0">
                <a:latin typeface="+mn-lt"/>
                <a:ea typeface="游ゴシック Light"/>
              </a:rPr>
              <a:t>旅券のオンライン申請</a:t>
            </a:r>
            <a:r>
              <a:rPr lang="ja-JP" altLang="en-US" sz="2000" dirty="0">
                <a:latin typeface="+mn-lt"/>
                <a:ea typeface="游ゴシック Light"/>
              </a:rPr>
              <a:t>に必要なスマホアプリ</a:t>
            </a:r>
            <a:r>
              <a:rPr lang="ja-JP" altLang="en-US" sz="2000" dirty="0" smtClean="0">
                <a:latin typeface="+mn-lt"/>
                <a:ea typeface="游ゴシック Light"/>
              </a:rPr>
              <a:t>（</a:t>
            </a:r>
            <a:r>
              <a:rPr lang="ja-JP" altLang="en-US" sz="2000" dirty="0">
                <a:solidFill>
                  <a:prstClr val="black"/>
                </a:solidFill>
                <a:latin typeface="游ゴシック" panose="020F0502020204030204"/>
                <a:ea typeface="游ゴシック Light"/>
              </a:rPr>
              <a:t>海外在留邦人用</a:t>
            </a:r>
            <a:r>
              <a:rPr lang="ja-JP" altLang="en-US" sz="2000" dirty="0" smtClean="0">
                <a:latin typeface="+mn-lt"/>
                <a:ea typeface="游ゴシック Light"/>
              </a:rPr>
              <a:t>パスポート申請アプリ</a:t>
            </a:r>
            <a:r>
              <a:rPr lang="ja-JP" altLang="en-US" sz="2000" dirty="0">
                <a:latin typeface="+mn-lt"/>
                <a:ea typeface="游ゴシック Light"/>
              </a:rPr>
              <a:t>）の</a:t>
            </a:r>
            <a:r>
              <a:rPr lang="en-US" altLang="ja-JP" sz="2000" dirty="0" smtClean="0">
                <a:latin typeface="+mn-lt"/>
                <a:ea typeface="游ゴシック Light"/>
              </a:rPr>
              <a:t>URL</a:t>
            </a:r>
            <a:r>
              <a:rPr lang="ja-JP" altLang="en-US" sz="2000" dirty="0" smtClean="0">
                <a:latin typeface="+mn-lt"/>
                <a:ea typeface="游ゴシック Light"/>
              </a:rPr>
              <a:t>及び</a:t>
            </a:r>
            <a:r>
              <a:rPr lang="en-US" altLang="ja-JP" sz="2000" dirty="0" smtClean="0">
                <a:latin typeface="+mn-lt"/>
                <a:ea typeface="游ゴシック Light"/>
              </a:rPr>
              <a:t>QR</a:t>
            </a:r>
            <a:r>
              <a:rPr lang="ja-JP" altLang="en-US" sz="2000" dirty="0" smtClean="0">
                <a:latin typeface="+mn-lt"/>
                <a:ea typeface="游ゴシック Light"/>
              </a:rPr>
              <a:t>コードは</a:t>
            </a:r>
            <a:r>
              <a:rPr lang="ja-JP" altLang="en-US" sz="2000" dirty="0">
                <a:latin typeface="+mn-lt"/>
                <a:ea typeface="游ゴシック Light"/>
              </a:rPr>
              <a:t>以下のとおりです</a:t>
            </a:r>
            <a:r>
              <a:rPr lang="ja-JP" altLang="en-US" sz="2000" dirty="0">
                <a:latin typeface="+mn-lt"/>
                <a:ea typeface="游ゴシック Light"/>
              </a:rPr>
              <a:t>。なお、</a:t>
            </a:r>
            <a:r>
              <a:rPr lang="en-US" altLang="ja-JP" sz="2000" b="1" u="sng" dirty="0">
                <a:latin typeface="+mn-lt"/>
                <a:ea typeface="游ゴシック Light"/>
              </a:rPr>
              <a:t>ORR</a:t>
            </a:r>
            <a:r>
              <a:rPr lang="ja-JP" altLang="en-US" sz="2000" b="1" u="sng" dirty="0">
                <a:latin typeface="+mn-lt"/>
                <a:ea typeface="游ゴシック Light"/>
              </a:rPr>
              <a:t>ネットから入る海外旅券電子申請システム上</a:t>
            </a:r>
            <a:r>
              <a:rPr lang="ja-JP" altLang="en-US" sz="2000" b="1" u="sng" dirty="0" smtClean="0">
                <a:latin typeface="+mn-lt"/>
                <a:ea typeface="游ゴシック Light"/>
              </a:rPr>
              <a:t>でのみ、</a:t>
            </a:r>
            <a:r>
              <a:rPr lang="ja-JP" altLang="en-US" sz="2000" b="1" u="sng" dirty="0">
                <a:latin typeface="+mn-lt"/>
                <a:ea typeface="游ゴシック Light"/>
              </a:rPr>
              <a:t>本アプリは</a:t>
            </a:r>
            <a:r>
              <a:rPr lang="ja-JP" altLang="en-US" sz="2000" b="1" u="sng" dirty="0" smtClean="0">
                <a:latin typeface="+mn-lt"/>
                <a:ea typeface="游ゴシック Light"/>
              </a:rPr>
              <a:t>起動します</a:t>
            </a:r>
            <a:r>
              <a:rPr lang="ja-JP" altLang="en-US" sz="2000" dirty="0" smtClean="0">
                <a:latin typeface="+mn-lt"/>
                <a:ea typeface="游ゴシック Light"/>
              </a:rPr>
              <a:t>ので、ご注意願います（</a:t>
            </a:r>
            <a:r>
              <a:rPr lang="ja-JP" altLang="en-US" sz="2000" dirty="0">
                <a:latin typeface="+mn-lt"/>
                <a:ea typeface="游ゴシック Light"/>
              </a:rPr>
              <a:t>スマホのホーム画面でアイコンをタップして</a:t>
            </a:r>
            <a:r>
              <a:rPr lang="ja-JP" altLang="en-US" sz="2000" dirty="0" smtClean="0">
                <a:latin typeface="+mn-lt"/>
                <a:ea typeface="游ゴシック Light"/>
              </a:rPr>
              <a:t>もアプリを</a:t>
            </a:r>
            <a:r>
              <a:rPr lang="ja-JP" altLang="en-US" sz="2000" smtClean="0">
                <a:latin typeface="+mn-lt"/>
                <a:ea typeface="游ゴシック Light"/>
              </a:rPr>
              <a:t>起動できません）</a:t>
            </a:r>
            <a:r>
              <a:rPr lang="ja-JP" altLang="en-US" sz="2000" dirty="0" smtClean="0">
                <a:latin typeface="+mn-lt"/>
                <a:ea typeface="游ゴシック Light"/>
              </a:rPr>
              <a:t>。</a:t>
            </a:r>
            <a:r>
              <a:rPr lang="ja-JP" altLang="en-US" sz="2000" dirty="0">
                <a:latin typeface="+mn-lt"/>
                <a:ea typeface="游ゴシック Light"/>
              </a:rPr>
              <a:t/>
            </a:r>
            <a:br>
              <a:rPr lang="ja-JP" altLang="en-US" sz="2000" dirty="0">
                <a:latin typeface="+mn-lt"/>
                <a:ea typeface="游ゴシック Light"/>
              </a:rPr>
            </a:br>
            <a:r>
              <a:rPr lang="ja-JP" altLang="en-US" sz="2000" dirty="0">
                <a:latin typeface="+mn-lt"/>
              </a:rPr>
              <a:t/>
            </a:r>
            <a:br>
              <a:rPr lang="ja-JP" altLang="en-US" sz="2000" dirty="0">
                <a:latin typeface="+mn-lt"/>
              </a:rPr>
            </a:br>
            <a:r>
              <a:rPr lang="ja-JP" altLang="en-US" sz="1800" dirty="0">
                <a:latin typeface="+mn-lt"/>
                <a:ea typeface="游ゴシック Light"/>
              </a:rPr>
              <a:t>●</a:t>
            </a:r>
            <a:r>
              <a:rPr lang="en-US" altLang="ja-JP" sz="1800" dirty="0">
                <a:latin typeface="+mn-lt"/>
                <a:ea typeface="游ゴシック Light"/>
              </a:rPr>
              <a:t>App Store</a:t>
            </a:r>
            <a:r>
              <a:rPr lang="ja-JP" altLang="en-US" sz="1800" dirty="0">
                <a:latin typeface="+mn-lt"/>
                <a:ea typeface="游ゴシック Light"/>
              </a:rPr>
              <a:t>　：</a:t>
            </a:r>
            <a:r>
              <a:rPr lang="en-US" altLang="ja-JP" sz="1800" dirty="0">
                <a:latin typeface="+mn-lt"/>
                <a:ea typeface="游ゴシック Light"/>
                <a:hlinkClick r:id="rId2"/>
              </a:rPr>
              <a:t>https://apps.apple.com/app/</a:t>
            </a:r>
            <a:r>
              <a:rPr lang="ja-JP" altLang="en-US" sz="1800" dirty="0">
                <a:latin typeface="+mn-lt"/>
                <a:ea typeface="游ゴシック Light"/>
                <a:hlinkClick r:id="rId2"/>
              </a:rPr>
              <a:t>パスポート申請</a:t>
            </a:r>
            <a:r>
              <a:rPr lang="en-US" altLang="ja-JP" sz="1800" dirty="0">
                <a:latin typeface="+mn-lt"/>
                <a:ea typeface="游ゴシック Light"/>
                <a:hlinkClick r:id="rId2"/>
              </a:rPr>
              <a:t>-</a:t>
            </a:r>
            <a:r>
              <a:rPr lang="ja-JP" altLang="en-US" sz="1800" dirty="0">
                <a:latin typeface="+mn-lt"/>
                <a:ea typeface="游ゴシック Light"/>
                <a:hlinkClick r:id="rId2"/>
              </a:rPr>
              <a:t>海外在留邦人用</a:t>
            </a:r>
            <a:r>
              <a:rPr lang="en-US" altLang="ja-JP" sz="1800" dirty="0">
                <a:latin typeface="+mn-lt"/>
                <a:ea typeface="游ゴシック Light"/>
                <a:hlinkClick r:id="rId2"/>
              </a:rPr>
              <a:t>/id6443712967</a:t>
            </a:r>
            <a:r>
              <a:rPr lang="en-US" altLang="ja-JP" sz="1800" dirty="0">
                <a:latin typeface="+mn-lt"/>
              </a:rPr>
              <a:t/>
            </a:r>
            <a:br>
              <a:rPr lang="en-US" altLang="ja-JP" sz="1800" dirty="0">
                <a:latin typeface="+mn-lt"/>
              </a:rPr>
            </a:br>
            <a:r>
              <a:rPr lang="en-US" altLang="ja-JP" sz="1800" dirty="0">
                <a:latin typeface="+mn-lt"/>
              </a:rPr>
              <a:t/>
            </a:r>
            <a:br>
              <a:rPr lang="en-US" altLang="ja-JP" sz="1800" dirty="0">
                <a:latin typeface="+mn-lt"/>
              </a:rPr>
            </a:br>
            <a:r>
              <a:rPr lang="en-US" altLang="ja-JP" sz="1800" dirty="0" smtClean="0">
                <a:latin typeface="+mn-lt"/>
              </a:rPr>
              <a:t/>
            </a:r>
            <a:br>
              <a:rPr lang="en-US" altLang="ja-JP" sz="1800" dirty="0" smtClean="0">
                <a:latin typeface="+mn-lt"/>
              </a:rPr>
            </a:br>
            <a:r>
              <a:rPr lang="en-US" altLang="ja-JP" sz="1800" dirty="0">
                <a:latin typeface="+mn-lt"/>
              </a:rPr>
              <a:t/>
            </a:r>
            <a:br>
              <a:rPr lang="en-US" altLang="ja-JP" sz="1800" dirty="0">
                <a:latin typeface="+mn-lt"/>
              </a:rPr>
            </a:br>
            <a:r>
              <a:rPr lang="en-US" altLang="ja-JP" sz="1800" dirty="0" smtClean="0">
                <a:latin typeface="+mn-lt"/>
              </a:rPr>
              <a:t/>
            </a:r>
            <a:br>
              <a:rPr lang="en-US" altLang="ja-JP" sz="1800" dirty="0" smtClean="0">
                <a:latin typeface="+mn-lt"/>
              </a:rPr>
            </a:br>
            <a:r>
              <a:rPr lang="en-US" altLang="ja-JP" sz="1800" dirty="0">
                <a:latin typeface="+mn-lt"/>
              </a:rPr>
              <a:t/>
            </a:r>
            <a:br>
              <a:rPr lang="en-US" altLang="ja-JP" sz="1800" dirty="0">
                <a:latin typeface="+mn-lt"/>
              </a:rPr>
            </a:br>
            <a:r>
              <a:rPr lang="en-US" altLang="ja-JP" sz="1800" dirty="0" smtClean="0">
                <a:latin typeface="+mn-lt"/>
              </a:rPr>
              <a:t/>
            </a:r>
            <a:br>
              <a:rPr lang="en-US" altLang="ja-JP" sz="1800" dirty="0" smtClean="0">
                <a:latin typeface="+mn-lt"/>
              </a:rPr>
            </a:br>
            <a:r>
              <a:rPr lang="en-US" altLang="ja-JP" sz="1800" dirty="0">
                <a:latin typeface="+mn-lt"/>
              </a:rPr>
              <a:t/>
            </a:r>
            <a:br>
              <a:rPr lang="en-US" altLang="ja-JP" sz="1800" dirty="0">
                <a:latin typeface="+mn-lt"/>
              </a:rPr>
            </a:br>
            <a:r>
              <a:rPr lang="en-US" altLang="ja-JP" sz="1800" dirty="0" smtClean="0">
                <a:latin typeface="+mn-lt"/>
              </a:rPr>
              <a:t/>
            </a:r>
            <a:br>
              <a:rPr lang="en-US" altLang="ja-JP" sz="1800" dirty="0" smtClean="0">
                <a:latin typeface="+mn-lt"/>
              </a:rPr>
            </a:br>
            <a:r>
              <a:rPr lang="en-US" altLang="ja-JP" sz="1800" dirty="0">
                <a:latin typeface="+mn-lt"/>
              </a:rPr>
              <a:t/>
            </a:r>
            <a:br>
              <a:rPr lang="en-US" altLang="ja-JP" sz="1800" dirty="0">
                <a:latin typeface="+mn-lt"/>
              </a:rPr>
            </a:br>
            <a:r>
              <a:rPr lang="ja-JP" altLang="en-US" sz="1800" dirty="0" smtClean="0">
                <a:latin typeface="+mn-lt"/>
                <a:ea typeface="游ゴシック Light"/>
              </a:rPr>
              <a:t>●</a:t>
            </a:r>
            <a:r>
              <a:rPr lang="en-US" altLang="ja-JP" sz="1800" dirty="0">
                <a:latin typeface="+mn-lt"/>
                <a:ea typeface="游ゴシック Light"/>
              </a:rPr>
              <a:t>Google Play</a:t>
            </a:r>
            <a:r>
              <a:rPr lang="ja-JP" altLang="en-US" sz="1800" dirty="0">
                <a:latin typeface="+mn-lt"/>
                <a:ea typeface="游ゴシック Light"/>
              </a:rPr>
              <a:t>：</a:t>
            </a:r>
            <a:r>
              <a:rPr lang="en-US" altLang="ja-JP" sz="1800" dirty="0">
                <a:latin typeface="+mn-lt"/>
                <a:ea typeface="游ゴシック Light"/>
                <a:hlinkClick r:id="rId3"/>
              </a:rPr>
              <a:t>https://play.google.com/store/apps/details?id=jp.go.mofa.passport.eap.assistant</a:t>
            </a:r>
            <a:r>
              <a:rPr lang="en-US" altLang="ja-JP" sz="1800" dirty="0">
                <a:latin typeface="+mn-lt"/>
              </a:rPr>
              <a:t/>
            </a:r>
            <a:br>
              <a:rPr lang="en-US" altLang="ja-JP" sz="1800" dirty="0">
                <a:latin typeface="+mn-lt"/>
              </a:rPr>
            </a:br>
            <a:r>
              <a:rPr lang="en-US" altLang="ja-JP" sz="2000" dirty="0">
                <a:latin typeface="+mn-lt"/>
              </a:rPr>
              <a:t/>
            </a:r>
            <a:br>
              <a:rPr lang="en-US" altLang="ja-JP" sz="2000" dirty="0">
                <a:latin typeface="+mn-lt"/>
              </a:rPr>
            </a:br>
            <a:r>
              <a:rPr lang="en-US" altLang="ja-JP" sz="2000" dirty="0">
                <a:latin typeface="+mn-lt"/>
              </a:rPr>
              <a:t/>
            </a:r>
            <a:br>
              <a:rPr lang="en-US" altLang="ja-JP" sz="2000" dirty="0">
                <a:latin typeface="+mn-lt"/>
              </a:rPr>
            </a:br>
            <a:r>
              <a:rPr lang="en-US" altLang="ja-JP" sz="1400" dirty="0">
                <a:latin typeface="+mn-lt"/>
                <a:ea typeface="游ゴシック Light"/>
              </a:rPr>
              <a:t> </a:t>
            </a:r>
            <a:r>
              <a:rPr lang="en-US" altLang="ja-JP" sz="1400" dirty="0" smtClean="0">
                <a:latin typeface="+mn-lt"/>
                <a:ea typeface="游ゴシック Light"/>
              </a:rPr>
              <a:t/>
            </a:r>
            <a:br>
              <a:rPr lang="en-US" altLang="ja-JP" sz="1400" dirty="0" smtClean="0">
                <a:latin typeface="+mn-lt"/>
                <a:ea typeface="游ゴシック Light"/>
              </a:rPr>
            </a:br>
            <a:r>
              <a:rPr lang="en-US" altLang="ja-JP" sz="1400" dirty="0">
                <a:latin typeface="+mn-lt"/>
                <a:ea typeface="游ゴシック Light"/>
              </a:rPr>
              <a:t/>
            </a:r>
            <a:br>
              <a:rPr lang="en-US" altLang="ja-JP" sz="1400" dirty="0">
                <a:latin typeface="+mn-lt"/>
                <a:ea typeface="游ゴシック Light"/>
              </a:rPr>
            </a:br>
            <a:r>
              <a:rPr lang="en-US" altLang="ja-JP" sz="1400" dirty="0" smtClean="0">
                <a:latin typeface="+mn-lt"/>
                <a:ea typeface="游ゴシック Light"/>
              </a:rPr>
              <a:t/>
            </a:r>
            <a:br>
              <a:rPr lang="en-US" altLang="ja-JP" sz="1400" dirty="0" smtClean="0">
                <a:latin typeface="+mn-lt"/>
                <a:ea typeface="游ゴシック Light"/>
              </a:rPr>
            </a:br>
            <a:r>
              <a:rPr lang="en-US" altLang="ja-JP" sz="1400" dirty="0" smtClean="0">
                <a:latin typeface="+mn-lt"/>
                <a:ea typeface="游ゴシック Light"/>
              </a:rPr>
              <a:t/>
            </a:r>
            <a:br>
              <a:rPr lang="en-US" altLang="ja-JP" sz="1400" dirty="0" smtClean="0">
                <a:latin typeface="+mn-lt"/>
                <a:ea typeface="游ゴシック Light"/>
              </a:rPr>
            </a:br>
            <a:r>
              <a:rPr lang="en-US" altLang="ja-JP" sz="1400" dirty="0">
                <a:latin typeface="+mn-lt"/>
                <a:ea typeface="游ゴシック Light"/>
              </a:rPr>
              <a:t/>
            </a:r>
            <a:br>
              <a:rPr lang="en-US" altLang="ja-JP" sz="1400" dirty="0">
                <a:latin typeface="+mn-lt"/>
                <a:ea typeface="游ゴシック Light"/>
              </a:rPr>
            </a:br>
            <a:r>
              <a:rPr lang="en-US" altLang="ja-JP" sz="1400" dirty="0">
                <a:latin typeface="+mn-lt"/>
              </a:rPr>
              <a:t/>
            </a:r>
            <a:br>
              <a:rPr lang="en-US" altLang="ja-JP" sz="1400" dirty="0">
                <a:latin typeface="+mn-lt"/>
              </a:rPr>
            </a:br>
            <a:r>
              <a:rPr lang="en-US" altLang="ja-JP" sz="1400" dirty="0">
                <a:latin typeface="+mn-lt"/>
              </a:rPr>
              <a:t/>
            </a:r>
            <a:br>
              <a:rPr lang="en-US" altLang="ja-JP" sz="1400" dirty="0">
                <a:latin typeface="+mn-lt"/>
              </a:rPr>
            </a:br>
            <a:endParaRPr kumimoji="1" lang="ja-JP" altLang="en-US" sz="1400" dirty="0">
              <a:latin typeface="+mn-lt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58327" y="2357875"/>
            <a:ext cx="1729628" cy="1729628"/>
          </a:xfrm>
          <a:prstGeom prst="rect">
            <a:avLst/>
          </a:prstGeom>
        </p:spPr>
      </p:pic>
      <p:pic>
        <p:nvPicPr>
          <p:cNvPr id="4" name="図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58327" y="4883609"/>
            <a:ext cx="1713464" cy="1713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40450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6EDE57ABAAF1ED458677DE8C3C09DC5A" ma:contentTypeVersion="18" ma:contentTypeDescription="新しいドキュメントを作成します。" ma:contentTypeScope="" ma:versionID="a3424ff45378d23cfb186751c9be7766">
  <xsd:schema xmlns:xsd="http://www.w3.org/2001/XMLSchema" xmlns:xs="http://www.w3.org/2001/XMLSchema" xmlns:p="http://schemas.microsoft.com/office/2006/metadata/properties" xmlns:ns2="f7d2be73-5b93-4c53-8b9f-f1580fc2d32e" xmlns:ns3="7c3d29c8-aacd-4f6a-b5fa-440bb202ba2c" targetNamespace="http://schemas.microsoft.com/office/2006/metadata/properties" ma:root="true" ma:fieldsID="e6b93484a6110671644837e888bdf00e" ns2:_="" ns3:_="">
    <xsd:import namespace="f7d2be73-5b93-4c53-8b9f-f1580fc2d32e"/>
    <xsd:import namespace="7c3d29c8-aacd-4f6a-b5fa-440bb202ba2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_x62c5__x5f53__x73ed_" minOccurs="0"/>
                <xsd:element ref="ns2:_x5206__x985e__xff11_" minOccurs="0"/>
                <xsd:element ref="ns2:_x5206__x985e__xff12_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OCR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7d2be73-5b93-4c53-8b9f-f1580fc2d32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Length (seconds)" ma:internalName="MediaLengthInSeconds" ma:readOnly="true">
      <xsd:simpleType>
        <xsd:restriction base="dms:Unknown"/>
      </xsd:simpleType>
    </xsd:element>
    <xsd:element name="_x62c5__x5f53__x73ed_" ma:index="12" nillable="true" ma:displayName="担当班" ma:format="Dropdown" ma:internalName="_x62c5__x5f53__x73ed_">
      <xsd:simpleType>
        <xsd:restriction base="dms:Text">
          <xsd:maxLength value="255"/>
        </xsd:restriction>
      </xsd:simpleType>
    </xsd:element>
    <xsd:element name="_x5206__x985e__xff11_" ma:index="13" nillable="true" ma:displayName="分類１" ma:format="Dropdown" ma:internalName="_x5206__x985e__xff11_">
      <xsd:simpleType>
        <xsd:restriction base="dms:Text">
          <xsd:maxLength value="255"/>
        </xsd:restriction>
      </xsd:simpleType>
    </xsd:element>
    <xsd:element name="_x5206__x985e__xff12_" ma:index="14" nillable="true" ma:displayName="分類２" ma:format="Dropdown" ma:internalName="_x5206__x985e__xff12_">
      <xsd:simpleType>
        <xsd:restriction base="dms:Text">
          <xsd:maxLength value="255"/>
        </xsd:restriction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2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lcf76f155ced4ddcb4097134ff3c332f" ma:index="24" nillable="true" ma:taxonomy="true" ma:internalName="lcf76f155ced4ddcb4097134ff3c332f" ma:taxonomyFieldName="MediaServiceImageTags" ma:displayName="画像タグ" ma:readOnly="false" ma:fieldId="{5cf76f15-5ced-4ddc-b409-7134ff3c332f}" ma:taxonomyMulti="true" ma:sspId="30b03df3-b95d-4578-86db-04c659450c6f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c3d29c8-aacd-4f6a-b5fa-440bb202ba2c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  <xsd:element name="TaxCatchAll" ma:index="25" nillable="true" ma:displayName="Taxonomy Catch All Column" ma:hidden="true" ma:list="{33aaf500-7d39-4aaa-9803-60f92be3089a}" ma:internalName="TaxCatchAll" ma:showField="CatchAllData" ma:web="7c3d29c8-aacd-4f6a-b5fa-440bb202ba2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x5206__x985e__xff11_ xmlns="f7d2be73-5b93-4c53-8b9f-f1580fc2d32e" xsi:nil="true"/>
    <TaxCatchAll xmlns="7c3d29c8-aacd-4f6a-b5fa-440bb202ba2c" xsi:nil="true"/>
    <_x5206__x985e__xff12_ xmlns="f7d2be73-5b93-4c53-8b9f-f1580fc2d32e" xsi:nil="true"/>
    <_x62c5__x5f53__x73ed_ xmlns="f7d2be73-5b93-4c53-8b9f-f1580fc2d32e" xsi:nil="true"/>
    <lcf76f155ced4ddcb4097134ff3c332f xmlns="f7d2be73-5b93-4c53-8b9f-f1580fc2d32e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B655EC8C-A667-45FC-879E-C15380EC0AA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60A71CF-E8F4-41CB-8EF9-96CB30602054}">
  <ds:schemaRefs>
    <ds:schemaRef ds:uri="7c3d29c8-aacd-4f6a-b5fa-440bb202ba2c"/>
    <ds:schemaRef ds:uri="f7d2be73-5b93-4c53-8b9f-f1580fc2d32e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E3FAC90E-4E27-46CF-BDD1-C412C09E360D}">
  <ds:schemaRefs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c3d29c8-aacd-4f6a-b5fa-440bb202ba2c"/>
    <ds:schemaRef ds:uri="f7d2be73-5b93-4c53-8b9f-f1580fc2d32e"/>
    <ds:schemaRef ds:uri="http://purl.org/dc/terms/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114</Words>
  <Application>Microsoft Office PowerPoint</Application>
  <PresentationFormat>ワイド画面</PresentationFormat>
  <Paragraphs>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5" baseType="lpstr">
      <vt:lpstr>游ゴシック</vt:lpstr>
      <vt:lpstr>游ゴシック Light</vt:lpstr>
      <vt:lpstr>Arial</vt:lpstr>
      <vt:lpstr>Office テーマ</vt:lpstr>
      <vt:lpstr> 旅券のオンライン申請に必要なスマホアプリ（海外在留邦人用パスポート申請アプリ）のURL及びQRコードは以下のとおりです。なお、ORRネットから入る海外旅券電子申請システム上でのみ、本アプリは起動しますので、ご注意願います（スマホのホーム画面でアイコンをタップしてもアプリを起動できません）。  ●App Store　：https://apps.apple.com/app/パスポート申請-海外在留邦人用/id6443712967          ●Google Play：https://play.google.com/store/apps/details?id=jp.go.mofa.passport.eap.assistant           </vt:lpstr>
    </vt:vector>
  </TitlesOfParts>
  <Company>外務省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１　在外における旅券の電子申請に必要なスマホアプリ（パスポート申請（海外在留邦人用）アプリ）のURLは以下のとおりです。 配信予定は日本時間３月２３日午後１時から配信開始予定です。 配信が完了するには最大で２４時間要し、完了するまでは以下のURLは利用できません。 配信が開始されるとGoogle PlayやApp Store上にアプリが表示されるようになります。  ●App Store　：https://apps.apple.com/app/パスポート申請-海外在留邦人用/id6443712967  ●Google Play：https://play.google.com/store/apps/details?id=jp.go.mofa.passport.eap.assistant   ２　Google Playが使用できない国向けに、Webページからアプリをインストールするためのインストーラーを　以下フォルダーにアップロードいたしましたので、該当する場合はこちらをご案内ください。 ・Onedrive＞富士通＞23.03.06_スマホアプリ（google）</dc:title>
  <dc:creator>YAMADA YUSUKE</dc:creator>
  <cp:lastModifiedBy>YAMAUCHI TAKAHIRO</cp:lastModifiedBy>
  <cp:revision>6</cp:revision>
  <dcterms:created xsi:type="dcterms:W3CDTF">2023-03-10T10:10:32Z</dcterms:created>
  <dcterms:modified xsi:type="dcterms:W3CDTF">2023-03-23T13:00:11Z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0x0101006EDE57ABAAF1ED458677DE8C3C09DC5A</vt:lpwstr>
  </property>
  <property fmtid="{D5CDD505-2E9C-101B-9397-08002B2CF9AE}" pid="3" name="MediaServiceImageTags">
    <vt:lpwstr/>
  </property>
</Properties>
</file>